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Fira Sans" panose="020B0503050000020004" pitchFamily="34" charset="0"/>
      <p:regular r:id="rId30"/>
      <p:bold r:id="rId31"/>
      <p:italic r:id="rId32"/>
      <p:boldItalic r:id="rId33"/>
    </p:embeddedFont>
    <p:embeddedFont>
      <p:font typeface="Fira Sans Light" panose="020B0403050000020004" pitchFamily="34" charset="0"/>
      <p:regular r:id="rId34"/>
      <p:bold r:id="rId35"/>
      <p:italic r:id="rId36"/>
      <p:boldItalic r:id="rId37"/>
    </p:embeddedFont>
    <p:embeddedFont>
      <p:font typeface="Fira Sans SemiBold" panose="020B06030500000200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gi+XlOECcGkhHMxhPI/ktRig65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284F"/>
    <a:srgbClr val="FF7F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248380-17D1-4AB5-9B8B-2750E26E2D8C}">
  <a:tblStyle styleId="{B7248380-17D1-4AB5-9B8B-2750E26E2D8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1.9350892973142751E-3"/>
          <c:w val="0.97708326642525467"/>
          <c:h val="0.918315615525703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46</c:v>
                </c:pt>
                <c:pt idx="2">
                  <c:v>188</c:v>
                </c:pt>
                <c:pt idx="3">
                  <c:v>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F5-44BB-B800-6B0A94172CA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562807824"/>
        <c:axId val="1734111264"/>
      </c:barChart>
      <c:catAx>
        <c:axId val="1562807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111264"/>
        <c:crosses val="autoZero"/>
        <c:auto val="1"/>
        <c:lblAlgn val="ctr"/>
        <c:lblOffset val="100"/>
        <c:noMultiLvlLbl val="0"/>
      </c:catAx>
      <c:valAx>
        <c:axId val="17341112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2807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" name="Google Shape;5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5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5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5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6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6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6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6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3252900" cy="29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body" idx="2"/>
          </p:nvPr>
        </p:nvSpPr>
        <p:spPr>
          <a:xfrm>
            <a:off x="4488203" y="1492425"/>
            <a:ext cx="3252900" cy="29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1" name="Google Shape;21;p2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7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27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27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4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8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8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8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8"/>
          <p:cNvSpPr txBox="1">
            <a:spLocks noGrp="1"/>
          </p:cNvSpPr>
          <p:nvPr>
            <p:ph type="ctrTitle"/>
          </p:nvPr>
        </p:nvSpPr>
        <p:spPr>
          <a:xfrm>
            <a:off x="779100" y="1984688"/>
            <a:ext cx="50406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28"/>
          <p:cNvSpPr txBox="1">
            <a:spLocks noGrp="1"/>
          </p:cNvSpPr>
          <p:nvPr>
            <p:ph type="subTitle" idx="1"/>
          </p:nvPr>
        </p:nvSpPr>
        <p:spPr>
          <a:xfrm>
            <a:off x="779100" y="2713913"/>
            <a:ext cx="5040600" cy="4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bg>
      <p:bgPr>
        <a:gradFill>
          <a:gsLst>
            <a:gs pos="0">
              <a:schemeClr val="accent2"/>
            </a:gs>
            <a:gs pos="72000">
              <a:schemeClr val="accent3"/>
            </a:gs>
            <a:gs pos="100000">
              <a:schemeClr val="accent3"/>
            </a:gs>
          </a:gsLst>
          <a:lin ang="5400700" scaled="0"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29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29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29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29"/>
          <p:cNvSpPr/>
          <p:nvPr/>
        </p:nvSpPr>
        <p:spPr>
          <a:xfrm rot="10800000">
            <a:off x="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29"/>
          <p:cNvSpPr/>
          <p:nvPr/>
        </p:nvSpPr>
        <p:spPr>
          <a:xfrm rot="10800000">
            <a:off x="7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29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30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30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30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endParaRPr/>
          </a:p>
        </p:txBody>
      </p:sp>
      <p:sp>
        <p:nvSpPr>
          <p:cNvPr id="7" name="Google Shape;7;p24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Google Shape;8;p2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E-Commerce website in Django</a:t>
            </a:r>
            <a:endParaRPr/>
          </a:p>
        </p:txBody>
      </p:sp>
      <p:pic>
        <p:nvPicPr>
          <p:cNvPr id="1028" name="Picture 4" descr="Chandigarh University Logo (CU) Download Vector">
            <a:extLst>
              <a:ext uri="{FF2B5EF4-FFF2-40B4-BE49-F238E27FC236}">
                <a16:creationId xmlns:a16="http://schemas.microsoft.com/office/drawing/2014/main" id="{A2AC8235-9A79-80AF-AD6A-190F05699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2832" y="4307466"/>
            <a:ext cx="2013348" cy="71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142" name="Google Shape;142;p10"/>
          <p:cNvGrpSpPr/>
          <p:nvPr/>
        </p:nvGrpSpPr>
        <p:grpSpPr>
          <a:xfrm>
            <a:off x="3934519" y="1241129"/>
            <a:ext cx="4546060" cy="2661224"/>
            <a:chOff x="1172211" y="241631"/>
            <a:chExt cx="6178391" cy="3616776"/>
          </a:xfrm>
        </p:grpSpPr>
        <p:sp>
          <p:nvSpPr>
            <p:cNvPr id="143" name="Google Shape;143;p10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0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0"/>
            <p:cNvSpPr/>
            <p:nvPr/>
          </p:nvSpPr>
          <p:spPr>
            <a:xfrm>
              <a:off x="1172211" y="3710881"/>
              <a:ext cx="6172201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0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7" name="Google Shape;147;p10"/>
          <p:cNvSpPr txBox="1">
            <a:spLocks noGrp="1"/>
          </p:cNvSpPr>
          <p:nvPr>
            <p:ph type="body" idx="4294967295"/>
          </p:nvPr>
        </p:nvSpPr>
        <p:spPr>
          <a:xfrm>
            <a:off x="1480199" y="1833821"/>
            <a:ext cx="2643900" cy="1354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Desktop project</a:t>
            </a:r>
            <a:endParaRPr dirty="0"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 dirty="0">
                <a:solidFill>
                  <a:schemeClr val="lt1"/>
                </a:solidFill>
              </a:rPr>
              <a:t>In desktop it will be look like this and it is fully responsive</a:t>
            </a:r>
            <a:endParaRPr sz="1800" dirty="0">
              <a:solidFill>
                <a:schemeClr val="l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5458C3-A29D-2C8E-0651-BBBFD66F7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7178" y="1402222"/>
            <a:ext cx="3526760" cy="22345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Used Technology</a:t>
            </a:r>
            <a:endParaRPr/>
          </a:p>
        </p:txBody>
      </p:sp>
      <p:sp>
        <p:nvSpPr>
          <p:cNvPr id="154" name="Google Shape;154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155" name="Google Shape;155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1"/>
          <p:cNvSpPr txBox="1"/>
          <p:nvPr/>
        </p:nvSpPr>
        <p:spPr>
          <a:xfrm>
            <a:off x="858982" y="1232300"/>
            <a:ext cx="2302200" cy="3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Python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Django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HTML5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CSS 3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Bootstrap 5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SQLite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JavaScript</a:t>
            </a:r>
            <a:endParaRPr/>
          </a:p>
          <a:p>
            <a:pPr marL="342900" marR="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None/>
            </a:pP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58" name="Google Shape;158;p11"/>
          <p:cNvSpPr txBox="1"/>
          <p:nvPr/>
        </p:nvSpPr>
        <p:spPr>
          <a:xfrm>
            <a:off x="5029199" y="1232299"/>
            <a:ext cx="2712000" cy="31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Font Awesome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Jquery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Ajax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Github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SQLite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Font Awesome</a:t>
            </a:r>
            <a:endParaRPr/>
          </a:p>
          <a:p>
            <a:pPr marL="342900" marR="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None/>
            </a:pP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Module i use to make project</a:t>
            </a:r>
            <a:endParaRPr/>
          </a:p>
        </p:txBody>
      </p:sp>
      <p:sp>
        <p:nvSpPr>
          <p:cNvPr id="164" name="Google Shape;164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65" name="Google Shape;16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2"/>
          <p:cNvSpPr txBox="1"/>
          <p:nvPr/>
        </p:nvSpPr>
        <p:spPr>
          <a:xfrm>
            <a:off x="858982" y="1232299"/>
            <a:ext cx="2729345" cy="2746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Django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Admin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User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Pillow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Migrations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1614823" y="273279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SQL Table relation</a:t>
            </a:r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174" name="Google Shape;17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6" name="Google Shape;176;p13"/>
          <p:cNvGraphicFramePr/>
          <p:nvPr/>
        </p:nvGraphicFramePr>
        <p:xfrm>
          <a:off x="266185" y="682523"/>
          <a:ext cx="2450700" cy="27174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225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5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820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Customer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Locality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Zip Code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State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77" name="Google Shape;177;p13"/>
          <p:cNvGraphicFramePr/>
          <p:nvPr/>
        </p:nvGraphicFramePr>
        <p:xfrm>
          <a:off x="3171265" y="653557"/>
          <a:ext cx="2213250" cy="164596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106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6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2075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Username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Password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Password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First_name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8" name="Google Shape;178;p13"/>
          <p:cNvGraphicFramePr/>
          <p:nvPr/>
        </p:nvGraphicFramePr>
        <p:xfrm>
          <a:off x="6188242" y="582496"/>
          <a:ext cx="2789500" cy="2817485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39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3825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Title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Selling_price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FloatField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Discounted_price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FloatField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Description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TextField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Brand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Category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Product_image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ImageField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79" name="Google Shape;179;p13"/>
          <p:cNvGraphicFramePr/>
          <p:nvPr/>
        </p:nvGraphicFramePr>
        <p:xfrm>
          <a:off x="3024987" y="2488589"/>
          <a:ext cx="2553550" cy="257259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276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72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Orderplaced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Customer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3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Quantity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PositiveIntegerField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3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Ordered_date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DateTimeField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Status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80" name="Google Shape;180;p13"/>
          <p:cNvGraphicFramePr/>
          <p:nvPr/>
        </p:nvGraphicFramePr>
        <p:xfrm>
          <a:off x="5980401" y="3511025"/>
          <a:ext cx="2907300" cy="164596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45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780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Cart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 </a:t>
                      </a:r>
                      <a:r>
                        <a:rPr lang="en-US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Quantity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PositiveIntegerField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81" name="Google Shape;181;p13"/>
          <p:cNvCxnSpPr/>
          <p:nvPr/>
        </p:nvCxnSpPr>
        <p:spPr>
          <a:xfrm>
            <a:off x="1676400" y="3399958"/>
            <a:ext cx="1348587" cy="934027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2" name="Google Shape;182;p13"/>
          <p:cNvCxnSpPr/>
          <p:nvPr/>
        </p:nvCxnSpPr>
        <p:spPr>
          <a:xfrm flipH="1">
            <a:off x="3906982" y="2299477"/>
            <a:ext cx="6927" cy="185500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3" name="Google Shape;183;p13"/>
          <p:cNvCxnSpPr/>
          <p:nvPr/>
        </p:nvCxnSpPr>
        <p:spPr>
          <a:xfrm>
            <a:off x="4968847" y="2299477"/>
            <a:ext cx="1348826" cy="1211548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4" name="Google Shape;184;p13"/>
          <p:cNvCxnSpPr/>
          <p:nvPr/>
        </p:nvCxnSpPr>
        <p:spPr>
          <a:xfrm rot="10800000" flipH="1">
            <a:off x="5578545" y="1991209"/>
            <a:ext cx="609600" cy="1008300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5" name="Google Shape;185;p13"/>
          <p:cNvCxnSpPr/>
          <p:nvPr/>
        </p:nvCxnSpPr>
        <p:spPr>
          <a:xfrm>
            <a:off x="7183582" y="3399958"/>
            <a:ext cx="0" cy="189112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86" name="Google Shape;186;p13"/>
          <p:cNvSpPr txBox="1"/>
          <p:nvPr/>
        </p:nvSpPr>
        <p:spPr>
          <a:xfrm>
            <a:off x="678180" y="3870960"/>
            <a:ext cx="177644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are many to one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relationship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 dirty="0"/>
              <a:t>Lets shopping by Shopify</a:t>
            </a:r>
            <a:endParaRPr dirty="0"/>
          </a:p>
        </p:txBody>
      </p:sp>
      <p:sp>
        <p:nvSpPr>
          <p:cNvPr id="192" name="Google Shape;192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193" name="Google Shape;19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7D5FE5-D988-2DA1-5491-26BCCD036B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624" y="1244543"/>
            <a:ext cx="6118067" cy="344141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5"/>
          <p:cNvSpPr txBox="1">
            <a:spLocks noGrp="1"/>
          </p:cNvSpPr>
          <p:nvPr>
            <p:ph type="title"/>
          </p:nvPr>
        </p:nvSpPr>
        <p:spPr>
          <a:xfrm>
            <a:off x="551166" y="78153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 sz="2400" dirty="0"/>
              <a:t>Do Registration</a:t>
            </a:r>
            <a:endParaRPr sz="2400" dirty="0"/>
          </a:p>
        </p:txBody>
      </p:sp>
      <p:sp>
        <p:nvSpPr>
          <p:cNvPr id="201" name="Google Shape;201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202" name="Google Shape;20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5"/>
          <p:cNvSpPr/>
          <p:nvPr/>
        </p:nvSpPr>
        <p:spPr>
          <a:xfrm>
            <a:off x="4938939" y="864808"/>
            <a:ext cx="295226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Login By </a:t>
            </a:r>
            <a:r>
              <a:rPr lang="en-US" sz="20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giving</a:t>
            </a:r>
            <a:r>
              <a:rPr lang="en-US" sz="20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 username and password</a:t>
            </a:r>
            <a:endParaRPr sz="20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208" name="Google Shape;208;p15"/>
          <p:cNvSpPr/>
          <p:nvPr/>
        </p:nvSpPr>
        <p:spPr>
          <a:xfrm>
            <a:off x="4714592" y="4042005"/>
            <a:ext cx="410732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If you forgot you password you can reset</a:t>
            </a:r>
            <a:endParaRPr sz="2000" b="0" i="0" u="none" strike="noStrike" cap="none" dirty="0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3EB956-D1C7-B8F2-B4FF-9CF28CC2FF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243" y="1082978"/>
            <a:ext cx="3982695" cy="20342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67FA0F-2B88-16FC-F4EC-76F44BE19C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8939" y="1897194"/>
            <a:ext cx="3719280" cy="1961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AFE95E-A158-719B-F129-C395A44035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2079" y="3079640"/>
            <a:ext cx="4205062" cy="196176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6"/>
          <p:cNvSpPr txBox="1">
            <a:spLocks noGrp="1"/>
          </p:cNvSpPr>
          <p:nvPr>
            <p:ph type="title"/>
          </p:nvPr>
        </p:nvSpPr>
        <p:spPr>
          <a:xfrm>
            <a:off x="2663984" y="672414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 dirty="0"/>
              <a:t>Product Details</a:t>
            </a:r>
            <a:endParaRPr dirty="0"/>
          </a:p>
        </p:txBody>
      </p:sp>
      <p:sp>
        <p:nvSpPr>
          <p:cNvPr id="214" name="Google Shape;214;p1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215" name="Google Shape;21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8F0095-535B-86D0-E07F-85ED395A4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" y="1102124"/>
            <a:ext cx="3292279" cy="16618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AB3C05-B403-B5DD-5F80-1520625525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747" y="3135257"/>
            <a:ext cx="3509984" cy="17457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C304E6-524D-D9D6-2A8D-4EC96FD5AD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1275" y="1398053"/>
            <a:ext cx="4663659" cy="261006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"/>
          <p:cNvSpPr txBox="1">
            <a:spLocks noGrp="1"/>
          </p:cNvSpPr>
          <p:nvPr>
            <p:ph type="title"/>
          </p:nvPr>
        </p:nvSpPr>
        <p:spPr>
          <a:xfrm>
            <a:off x="1569475" y="744334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 dirty="0"/>
              <a:t>Buy and Click on Place order</a:t>
            </a:r>
            <a:endParaRPr dirty="0"/>
          </a:p>
        </p:txBody>
      </p:sp>
      <p:sp>
        <p:nvSpPr>
          <p:cNvPr id="225" name="Google Shape;225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226" name="Google Shape;22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36F2B5-9118-F74C-2C50-4DB3DC863A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036" y="1079925"/>
            <a:ext cx="3724749" cy="18653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6C29DB-EA89-5C7C-1233-70A1087E25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33584" y="2678195"/>
            <a:ext cx="4693633" cy="2071656"/>
          </a:xfrm>
          <a:prstGeom prst="rect">
            <a:avLst/>
          </a:prstGeom>
        </p:spPr>
      </p:pic>
      <p:sp>
        <p:nvSpPr>
          <p:cNvPr id="9" name="Arrow: Striped Right 8">
            <a:extLst>
              <a:ext uri="{FF2B5EF4-FFF2-40B4-BE49-F238E27FC236}">
                <a16:creationId xmlns:a16="http://schemas.microsoft.com/office/drawing/2014/main" id="{AB0E71D6-A06B-7CA6-AA25-A2537238816A}"/>
              </a:ext>
            </a:extLst>
          </p:cNvPr>
          <p:cNvSpPr/>
          <p:nvPr/>
        </p:nvSpPr>
        <p:spPr>
          <a:xfrm>
            <a:off x="3955473" y="1683328"/>
            <a:ext cx="921327" cy="471054"/>
          </a:xfrm>
          <a:prstGeom prst="strip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Striped Right 9">
            <a:extLst>
              <a:ext uri="{FF2B5EF4-FFF2-40B4-BE49-F238E27FC236}">
                <a16:creationId xmlns:a16="http://schemas.microsoft.com/office/drawing/2014/main" id="{4AF951A1-0421-7A9A-B6A7-D9C2E1F1483E}"/>
              </a:ext>
            </a:extLst>
          </p:cNvPr>
          <p:cNvSpPr/>
          <p:nvPr/>
        </p:nvSpPr>
        <p:spPr>
          <a:xfrm rot="5400000">
            <a:off x="4733603" y="2093978"/>
            <a:ext cx="633843" cy="471054"/>
          </a:xfrm>
          <a:prstGeom prst="strip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786693" y="1270807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When you click on continue your order will placed</a:t>
            </a: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385C0C-AECC-9BF7-3A19-E06148EA87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692" y="1720685"/>
            <a:ext cx="6717721" cy="287902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>
            <a:spLocks noGrp="1"/>
          </p:cNvSpPr>
          <p:nvPr>
            <p:ph type="title"/>
          </p:nvPr>
        </p:nvSpPr>
        <p:spPr>
          <a:xfrm>
            <a:off x="689711" y="777856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 sz="2400" dirty="0"/>
              <a:t>In admin panel you product shown</a:t>
            </a:r>
            <a:endParaRPr sz="2400" dirty="0"/>
          </a:p>
        </p:txBody>
      </p:sp>
      <p:sp>
        <p:nvSpPr>
          <p:cNvPr id="244" name="Google Shape;244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245" name="Google Shape;24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7043" y="1115002"/>
            <a:ext cx="4204523" cy="1551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806116" y="2680354"/>
            <a:ext cx="6094802" cy="232410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9"/>
          <p:cNvSpPr/>
          <p:nvPr/>
        </p:nvSpPr>
        <p:spPr>
          <a:xfrm>
            <a:off x="4953502" y="1979052"/>
            <a:ext cx="3345372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In this you can change the status</a:t>
            </a:r>
            <a:endParaRPr sz="2000" b="0" i="0" u="none" strike="noStrike" cap="none" dirty="0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9780" y="183401"/>
            <a:ext cx="1382486" cy="4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Introduction</a:t>
            </a:r>
            <a:endParaRPr/>
          </a:p>
        </p:txBody>
      </p:sp>
      <p:pic>
        <p:nvPicPr>
          <p:cNvPr id="59" name="Google Shape;5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8134" y="1297260"/>
            <a:ext cx="6488923" cy="345259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61" name="Google Shape;61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Roadmap to make my project</a:t>
            </a:r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20</a:t>
            </a:fld>
            <a:endParaRPr dirty="0"/>
          </a:p>
        </p:txBody>
      </p:sp>
      <p:sp>
        <p:nvSpPr>
          <p:cNvPr id="257" name="Google Shape;257;p20"/>
          <p:cNvSpPr/>
          <p:nvPr/>
        </p:nvSpPr>
        <p:spPr>
          <a:xfrm>
            <a:off x="0" y="2599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0"/>
          <p:cNvSpPr/>
          <p:nvPr/>
        </p:nvSpPr>
        <p:spPr>
          <a:xfrm>
            <a:off x="0" y="2599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9" name="Google Shape;259;p20"/>
          <p:cNvGrpSpPr/>
          <p:nvPr/>
        </p:nvGrpSpPr>
        <p:grpSpPr>
          <a:xfrm>
            <a:off x="1786339" y="1932001"/>
            <a:ext cx="473400" cy="473400"/>
            <a:chOff x="1786339" y="1703401"/>
            <a:chExt cx="473400" cy="473400"/>
          </a:xfrm>
        </p:grpSpPr>
        <p:sp>
          <p:nvSpPr>
            <p:cNvPr id="260" name="Google Shape;260;p2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1" name="Google Shape;261;p2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2" name="Google Shape;262;p20"/>
          <p:cNvGrpSpPr/>
          <p:nvPr/>
        </p:nvGrpSpPr>
        <p:grpSpPr>
          <a:xfrm>
            <a:off x="3814414" y="1932001"/>
            <a:ext cx="473400" cy="473400"/>
            <a:chOff x="3814414" y="1703401"/>
            <a:chExt cx="473400" cy="473400"/>
          </a:xfrm>
        </p:grpSpPr>
        <p:sp>
          <p:nvSpPr>
            <p:cNvPr id="263" name="Google Shape;263;p2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4" name="Google Shape;264;p2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5" name="Google Shape;265;p20"/>
          <p:cNvGrpSpPr/>
          <p:nvPr/>
        </p:nvGrpSpPr>
        <p:grpSpPr>
          <a:xfrm>
            <a:off x="5842489" y="1932001"/>
            <a:ext cx="473400" cy="473400"/>
            <a:chOff x="5842489" y="1703401"/>
            <a:chExt cx="473400" cy="473400"/>
          </a:xfrm>
        </p:grpSpPr>
        <p:sp>
          <p:nvSpPr>
            <p:cNvPr id="266" name="Google Shape;266;p2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7" name="Google Shape;267;p2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8" name="Google Shape;268;p20"/>
          <p:cNvGrpSpPr/>
          <p:nvPr/>
        </p:nvGrpSpPr>
        <p:grpSpPr>
          <a:xfrm>
            <a:off x="6880814" y="3804900"/>
            <a:ext cx="473400" cy="473400"/>
            <a:chOff x="6880814" y="3576300"/>
            <a:chExt cx="473400" cy="473400"/>
          </a:xfrm>
        </p:grpSpPr>
        <p:sp>
          <p:nvSpPr>
            <p:cNvPr id="269" name="Google Shape;269;p2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0" name="Google Shape;270;p2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6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1" name="Google Shape;271;p20"/>
          <p:cNvGrpSpPr/>
          <p:nvPr/>
        </p:nvGrpSpPr>
        <p:grpSpPr>
          <a:xfrm>
            <a:off x="4852739" y="3804900"/>
            <a:ext cx="473400" cy="473400"/>
            <a:chOff x="4852739" y="3576300"/>
            <a:chExt cx="473400" cy="473400"/>
          </a:xfrm>
        </p:grpSpPr>
        <p:sp>
          <p:nvSpPr>
            <p:cNvPr id="272" name="Google Shape;272;p2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3" name="Google Shape;273;p2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4" name="Google Shape;274;p20"/>
          <p:cNvGrpSpPr/>
          <p:nvPr/>
        </p:nvGrpSpPr>
        <p:grpSpPr>
          <a:xfrm>
            <a:off x="2824664" y="3804900"/>
            <a:ext cx="473400" cy="473400"/>
            <a:chOff x="2824664" y="3576300"/>
            <a:chExt cx="473400" cy="473400"/>
          </a:xfrm>
        </p:grpSpPr>
        <p:sp>
          <p:nvSpPr>
            <p:cNvPr id="275" name="Google Shape;275;p2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6" name="Google Shape;276;p2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77" name="Google Shape;277;p20"/>
          <p:cNvSpPr txBox="1"/>
          <p:nvPr/>
        </p:nvSpPr>
        <p:spPr>
          <a:xfrm>
            <a:off x="1379850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Product </a:t>
            </a: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Requirement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" name="Google Shape;278;p20"/>
          <p:cNvSpPr txBox="1"/>
          <p:nvPr/>
        </p:nvSpPr>
        <p:spPr>
          <a:xfrm>
            <a:off x="3377205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Make SQL </a:t>
            </a: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Relation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9" name="Google Shape;279;p20"/>
          <p:cNvSpPr txBox="1"/>
          <p:nvPr/>
        </p:nvSpPr>
        <p:spPr>
          <a:xfrm>
            <a:off x="5436010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Write your code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0" name="Google Shape;280;p20"/>
          <p:cNvSpPr txBox="1"/>
          <p:nvPr/>
        </p:nvSpPr>
        <p:spPr>
          <a:xfrm>
            <a:off x="2418175" y="4292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Design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your website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1" name="Google Shape;281;p20"/>
          <p:cNvSpPr txBox="1"/>
          <p:nvPr/>
        </p:nvSpPr>
        <p:spPr>
          <a:xfrm>
            <a:off x="4446255" y="4292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Choose you 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language</a:t>
            </a:r>
            <a:r>
              <a:rPr lang="en-US"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to code</a:t>
            </a:r>
            <a:endParaRPr sz="14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" name="Google Shape;282;p20"/>
          <p:cNvSpPr txBox="1"/>
          <p:nvPr/>
        </p:nvSpPr>
        <p:spPr>
          <a:xfrm>
            <a:off x="6474335" y="4267601"/>
            <a:ext cx="1457392" cy="339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And finally go to deploy on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github</a:t>
            </a:r>
            <a:endParaRPr sz="16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" name="Google Shape;246;p19">
            <a:extLst>
              <a:ext uri="{FF2B5EF4-FFF2-40B4-BE49-F238E27FC236}">
                <a16:creationId xmlns:a16="http://schemas.microsoft.com/office/drawing/2014/main" id="{6157B79A-3E3A-CF59-9226-79970ECD564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226;p17">
            <a:extLst>
              <a:ext uri="{FF2B5EF4-FFF2-40B4-BE49-F238E27FC236}">
                <a16:creationId xmlns:a16="http://schemas.microsoft.com/office/drawing/2014/main" id="{749BFBE2-B6AA-AB87-EBC4-55D5D3D9F68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1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1"/>
          <p:cNvSpPr txBox="1">
            <a:spLocks noGrp="1"/>
          </p:cNvSpPr>
          <p:nvPr>
            <p:ph type="ctrTitle" idx="4294967295"/>
          </p:nvPr>
        </p:nvSpPr>
        <p:spPr>
          <a:xfrm>
            <a:off x="1585717" y="158864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 dirty="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Future of Project</a:t>
            </a:r>
            <a:endParaRPr dirty="0"/>
          </a:p>
        </p:txBody>
      </p:sp>
      <p:sp>
        <p:nvSpPr>
          <p:cNvPr id="289" name="Google Shape;289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290" name="Google Shape;290;p21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91" name="Google Shape;291;p21"/>
          <p:cNvGraphicFramePr/>
          <p:nvPr/>
        </p:nvGraphicFramePr>
        <p:xfrm>
          <a:off x="796636" y="1395774"/>
          <a:ext cx="6569959" cy="32096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2" name="Google Shape;246;p19">
            <a:extLst>
              <a:ext uri="{FF2B5EF4-FFF2-40B4-BE49-F238E27FC236}">
                <a16:creationId xmlns:a16="http://schemas.microsoft.com/office/drawing/2014/main" id="{EEA0485C-C7EB-6EAB-C399-E423F4B1AB6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226;p17">
            <a:extLst>
              <a:ext uri="{FF2B5EF4-FFF2-40B4-BE49-F238E27FC236}">
                <a16:creationId xmlns:a16="http://schemas.microsoft.com/office/drawing/2014/main" id="{425E5277-4631-B992-066E-18AD075264E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49674" y="90380"/>
            <a:ext cx="1381125" cy="4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2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2"/>
          <p:cNvSpPr txBox="1">
            <a:spLocks noGrp="1"/>
          </p:cNvSpPr>
          <p:nvPr>
            <p:ph type="ctrTitle" idx="4294967295"/>
          </p:nvPr>
        </p:nvSpPr>
        <p:spPr>
          <a:xfrm>
            <a:off x="2279508" y="158722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 dirty="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Conclusion</a:t>
            </a:r>
            <a:endParaRPr dirty="0"/>
          </a:p>
        </p:txBody>
      </p:sp>
      <p:sp>
        <p:nvSpPr>
          <p:cNvPr id="298" name="Google Shape;298;p2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299" name="Google Shape;299;p22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2"/>
          <p:cNvSpPr txBox="1"/>
          <p:nvPr/>
        </p:nvSpPr>
        <p:spPr>
          <a:xfrm>
            <a:off x="685800" y="1394078"/>
            <a:ext cx="7943100" cy="30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use python django framework to make this project.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Front-end i use Bootstrap.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This project is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responsive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In SQL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design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i use many to one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relationship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There are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double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scope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compared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with present.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By this product you can buy and sell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your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product.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 can Automate your business. </a:t>
            </a:r>
            <a:endParaRPr sz="2400" b="1" i="0" u="none" strike="noStrike" cap="none" dirty="0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3" name="Google Shape;246;p19">
            <a:extLst>
              <a:ext uri="{FF2B5EF4-FFF2-40B4-BE49-F238E27FC236}">
                <a16:creationId xmlns:a16="http://schemas.microsoft.com/office/drawing/2014/main" id="{CCDF848A-CF3B-1992-DCB9-5A526CA905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226;p17">
            <a:extLst>
              <a:ext uri="{FF2B5EF4-FFF2-40B4-BE49-F238E27FC236}">
                <a16:creationId xmlns:a16="http://schemas.microsoft.com/office/drawing/2014/main" id="{774AD137-9488-C8CA-D5F7-0F1956F3E1C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90345" y="145474"/>
            <a:ext cx="1381125" cy="4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3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23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3"/>
          <p:cNvSpPr txBox="1">
            <a:spLocks noGrp="1"/>
          </p:cNvSpPr>
          <p:nvPr>
            <p:ph type="ctrTitle" idx="4294967295"/>
          </p:nvPr>
        </p:nvSpPr>
        <p:spPr>
          <a:xfrm>
            <a:off x="1364004" y="764078"/>
            <a:ext cx="5186668" cy="2695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8000" b="0" i="0" u="none" strike="noStrike" cap="none" dirty="0">
                <a:solidFill>
                  <a:srgbClr val="C7284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Thank you everyone</a:t>
            </a:r>
            <a:endParaRPr sz="8000" b="0" i="0" u="none" strike="noStrike" cap="none" dirty="0">
              <a:solidFill>
                <a:srgbClr val="C7284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308" name="Google Shape;308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309" name="Google Shape;309;p23"/>
          <p:cNvSpPr txBox="1">
            <a:spLocks noGrp="1"/>
          </p:cNvSpPr>
          <p:nvPr>
            <p:ph type="body" idx="4294967295"/>
          </p:nvPr>
        </p:nvSpPr>
        <p:spPr>
          <a:xfrm>
            <a:off x="1364004" y="3545378"/>
            <a:ext cx="3573756" cy="498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200" b="1"/>
              <a:t>Any questions?</a:t>
            </a:r>
            <a:endParaRPr sz="3200"/>
          </a:p>
        </p:txBody>
      </p:sp>
      <p:pic>
        <p:nvPicPr>
          <p:cNvPr id="2" name="Google Shape;246;p19">
            <a:extLst>
              <a:ext uri="{FF2B5EF4-FFF2-40B4-BE49-F238E27FC236}">
                <a16:creationId xmlns:a16="http://schemas.microsoft.com/office/drawing/2014/main" id="{2803AA5B-906F-1DEA-A837-3AFB2010B6A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226;p17">
            <a:extLst>
              <a:ext uri="{FF2B5EF4-FFF2-40B4-BE49-F238E27FC236}">
                <a16:creationId xmlns:a16="http://schemas.microsoft.com/office/drawing/2014/main" id="{EB5E1AE3-4A32-01C9-BD75-422A641DC44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3"/>
          <p:cNvSpPr txBox="1">
            <a:spLocks noGrp="1"/>
          </p:cNvSpPr>
          <p:nvPr>
            <p:ph type="ctrTitle" idx="4294967295"/>
          </p:nvPr>
        </p:nvSpPr>
        <p:spPr>
          <a:xfrm>
            <a:off x="1115197" y="632376"/>
            <a:ext cx="5825891" cy="1681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9600" b="0" i="0" u="none" strike="noStrike" cap="none">
                <a:solidFill>
                  <a:schemeClr val="accent3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Hello!</a:t>
            </a:r>
            <a:endParaRPr sz="9600" b="0" i="0" u="none" strike="noStrike" cap="none">
              <a:solidFill>
                <a:schemeClr val="accent3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68" name="Google Shape;68;p3"/>
          <p:cNvSpPr txBox="1">
            <a:spLocks noGrp="1"/>
          </p:cNvSpPr>
          <p:nvPr>
            <p:ph type="subTitle" idx="4294967295"/>
          </p:nvPr>
        </p:nvSpPr>
        <p:spPr>
          <a:xfrm>
            <a:off x="1185777" y="2064069"/>
            <a:ext cx="6266584" cy="240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am Mahesh Sharma</a:t>
            </a:r>
            <a:endParaRPr sz="2000" b="1" i="0" u="none" strike="noStrike" cap="none" dirty="0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am here because presentation of my project that name is </a:t>
            </a:r>
            <a:r>
              <a:rPr lang="en-US" sz="2000" dirty="0"/>
              <a:t>Shopify</a:t>
            </a:r>
            <a:endParaRPr sz="2000" b="0" i="0" u="none" strike="noStrike" cap="none" dirty="0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 can find me at @TechstarMahesh</a:t>
            </a:r>
            <a:endParaRPr sz="2000" b="1" i="0" u="none" strike="noStrike" cap="none" dirty="0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69" name="Google Shape;69;p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" name="Google Shape;7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2654" y="126336"/>
            <a:ext cx="1382486" cy="44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ctrTitle"/>
          </p:nvPr>
        </p:nvSpPr>
        <p:spPr>
          <a:xfrm>
            <a:off x="637309" y="339436"/>
            <a:ext cx="5784273" cy="767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subTitle" idx="1"/>
          </p:nvPr>
        </p:nvSpPr>
        <p:spPr>
          <a:xfrm>
            <a:off x="637309" y="1106642"/>
            <a:ext cx="5040600" cy="3680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Introduction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Objective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Technology i used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SQL Table relation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Project Overview. 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Future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Flow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Conclusion</a:t>
            </a:r>
            <a:endParaRPr sz="2000"/>
          </a:p>
          <a:p>
            <a:pPr marL="342900" lvl="0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</a:pPr>
            <a:endParaRPr sz="2000"/>
          </a:p>
          <a:p>
            <a:pPr marL="342900" lvl="0" indent="-1905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Font typeface="Arial"/>
              <a:buNone/>
            </a:pPr>
            <a:endParaRPr sz="2000"/>
          </a:p>
        </p:txBody>
      </p:sp>
      <p:sp>
        <p:nvSpPr>
          <p:cNvPr id="79" name="Google Shape;79;p4"/>
          <p:cNvSpPr/>
          <p:nvPr/>
        </p:nvSpPr>
        <p:spPr>
          <a:xfrm>
            <a:off x="7062378" y="2810300"/>
            <a:ext cx="1204570" cy="23262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atin typeface="Fira Sans"/>
              </a:rPr>
              <a:t>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5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Objective of Project</a:t>
            </a:r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ubTitle" idx="4294967295"/>
          </p:nvPr>
        </p:nvSpPr>
        <p:spPr>
          <a:xfrm>
            <a:off x="772173" y="1869355"/>
            <a:ext cx="6120463" cy="2785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Sell our product.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Automate our business.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Add new product or delete.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Admin/User Panel.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Order and cancel. </a:t>
            </a: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6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/>
              <a:t>Customer</a:t>
            </a: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 use-case</a:t>
            </a:r>
            <a:endParaRPr sz="54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97" name="Google Shape;97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40718" y="1462476"/>
            <a:ext cx="5180782" cy="3611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Admin use-case</a:t>
            </a:r>
            <a:endParaRPr sz="54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08" name="Google Shape;108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02511" y="1630680"/>
            <a:ext cx="4774207" cy="325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"/>
          <p:cNvSpPr txBox="1">
            <a:spLocks noGrp="1"/>
          </p:cNvSpPr>
          <p:nvPr>
            <p:ph type="body" idx="4294967295"/>
          </p:nvPr>
        </p:nvSpPr>
        <p:spPr>
          <a:xfrm>
            <a:off x="1600127" y="1447158"/>
            <a:ext cx="2643900" cy="224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Mobile project</a:t>
            </a:r>
            <a:endParaRPr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>
                <a:solidFill>
                  <a:schemeClr val="lt1"/>
                </a:solidFill>
              </a:rPr>
              <a:t>In Mobile it will be look like this and it is fully responsive</a:t>
            </a:r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>
            <a:off x="5124600" y="373572"/>
            <a:ext cx="2119546" cy="4396359"/>
            <a:chOff x="2547150" y="238125"/>
            <a:chExt cx="2525675" cy="5238750"/>
          </a:xfrm>
        </p:grpSpPr>
        <p:sp>
          <p:nvSpPr>
            <p:cNvPr id="120" name="Google Shape;120;p8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035154C-C008-11E9-26A5-AF0CD352A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139" y="768227"/>
            <a:ext cx="1995443" cy="359918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130" name="Google Shape;130;p9"/>
          <p:cNvGrpSpPr/>
          <p:nvPr/>
        </p:nvGrpSpPr>
        <p:grpSpPr>
          <a:xfrm>
            <a:off x="4783102" y="465959"/>
            <a:ext cx="2736410" cy="4222433"/>
            <a:chOff x="2112475" y="238125"/>
            <a:chExt cx="3395050" cy="5238750"/>
          </a:xfrm>
        </p:grpSpPr>
        <p:sp>
          <p:nvSpPr>
            <p:cNvPr id="131" name="Google Shape;131;p9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9"/>
          <p:cNvSpPr txBox="1">
            <a:spLocks noGrp="1"/>
          </p:cNvSpPr>
          <p:nvPr>
            <p:ph type="body" idx="4294967295"/>
          </p:nvPr>
        </p:nvSpPr>
        <p:spPr>
          <a:xfrm>
            <a:off x="1537782" y="1830273"/>
            <a:ext cx="2643900" cy="14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Tablet project</a:t>
            </a:r>
            <a:endParaRPr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>
                <a:solidFill>
                  <a:schemeClr val="lt1"/>
                </a:solidFill>
              </a:rPr>
              <a:t>In Tab it will be look like this and it is fully responsive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1A37D7-3F91-10B1-61B3-B733E8382E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157" y="863136"/>
            <a:ext cx="2592300" cy="343865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lonso template">
  <a:themeElements>
    <a:clrScheme name="Custom 347">
      <a:dk1>
        <a:srgbClr val="410433"/>
      </a:dk1>
      <a:lt1>
        <a:srgbClr val="FFFFFF"/>
      </a:lt1>
      <a:dk2>
        <a:srgbClr val="9C9194"/>
      </a:dk2>
      <a:lt2>
        <a:srgbClr val="EBE7E4"/>
      </a:lt2>
      <a:accent1>
        <a:srgbClr val="77063F"/>
      </a:accent1>
      <a:accent2>
        <a:srgbClr val="AC0C5C"/>
      </a:accent2>
      <a:accent3>
        <a:srgbClr val="C7284F"/>
      </a:accent3>
      <a:accent4>
        <a:srgbClr val="FF7154"/>
      </a:accent4>
      <a:accent5>
        <a:srgbClr val="FF963C"/>
      </a:accent5>
      <a:accent6>
        <a:srgbClr val="FAC12B"/>
      </a:accent6>
      <a:hlink>
        <a:srgbClr val="77063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406</Words>
  <Application>Microsoft Office PowerPoint</Application>
  <PresentationFormat>On-screen Show (16:9)</PresentationFormat>
  <Paragraphs>161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Fira Sans</vt:lpstr>
      <vt:lpstr>Calibri</vt:lpstr>
      <vt:lpstr>Fira Sans Light</vt:lpstr>
      <vt:lpstr>Fira Sans SemiBold</vt:lpstr>
      <vt:lpstr>Alonso template</vt:lpstr>
      <vt:lpstr>E-Commerce website in Django</vt:lpstr>
      <vt:lpstr>Introduction</vt:lpstr>
      <vt:lpstr>Hello!</vt:lpstr>
      <vt:lpstr>Contents</vt:lpstr>
      <vt:lpstr>Objective of Project</vt:lpstr>
      <vt:lpstr>Customer use-case</vt:lpstr>
      <vt:lpstr>Admin use-case</vt:lpstr>
      <vt:lpstr>PowerPoint Presentation</vt:lpstr>
      <vt:lpstr>PowerPoint Presentation</vt:lpstr>
      <vt:lpstr>PowerPoint Presentation</vt:lpstr>
      <vt:lpstr>Used Technology</vt:lpstr>
      <vt:lpstr>Module i use to make project</vt:lpstr>
      <vt:lpstr>SQL Table relation</vt:lpstr>
      <vt:lpstr>Lets shopping by Shopify</vt:lpstr>
      <vt:lpstr>Do Registration</vt:lpstr>
      <vt:lpstr>Product Details</vt:lpstr>
      <vt:lpstr>Buy and Click on Place order</vt:lpstr>
      <vt:lpstr>When you click on continue your order will placed</vt:lpstr>
      <vt:lpstr>In admin panel you product shown</vt:lpstr>
      <vt:lpstr>Roadmap to make my project</vt:lpstr>
      <vt:lpstr>Future of Project</vt:lpstr>
      <vt:lpstr>Conclusion</vt:lpstr>
      <vt:lpstr>Thank you everyone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 website in Django</dc:title>
  <dc:creator>Mahesh Sharma</dc:creator>
  <cp:lastModifiedBy>VIJAY KUMAR MAURYA</cp:lastModifiedBy>
  <cp:revision>5</cp:revision>
  <dcterms:modified xsi:type="dcterms:W3CDTF">2022-11-08T19:13:21Z</dcterms:modified>
</cp:coreProperties>
</file>